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12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29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35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299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312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9/19/2024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770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9/19/2024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6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9/19/2024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7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4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48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318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6" r:id="rId2"/>
    <p:sldLayoutId id="2147483785" r:id="rId3"/>
    <p:sldLayoutId id="2147483784" r:id="rId4"/>
    <p:sldLayoutId id="2147483783" r:id="rId5"/>
    <p:sldLayoutId id="2147483782" r:id="rId6"/>
    <p:sldLayoutId id="2147483781" r:id="rId7"/>
    <p:sldLayoutId id="2147483780" r:id="rId8"/>
    <p:sldLayoutId id="2147483779" r:id="rId9"/>
    <p:sldLayoutId id="2147483778" r:id="rId10"/>
    <p:sldLayoutId id="214748377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Box Packages">
            <a:extLst>
              <a:ext uri="{FF2B5EF4-FFF2-40B4-BE49-F238E27FC236}">
                <a16:creationId xmlns:a16="http://schemas.microsoft.com/office/drawing/2014/main" id="{6FC8AFD4-78E4-59E4-FB64-6DA16DE956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5"/>
          <a:stretch/>
        </p:blipFill>
        <p:spPr>
          <a:xfrm>
            <a:off x="-1" y="10"/>
            <a:ext cx="12191999" cy="68579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0741CA-59A3-4426-8205-D763C968E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BC6C4-80E3-62E5-699D-A01DF64E5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7529" y="544233"/>
            <a:ext cx="5296829" cy="2884767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5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Segmentation Using RFM and K-Means Clustering</a:t>
            </a:r>
            <a:endParaRPr lang="en-IN" sz="5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5D162C-996E-4B39-A3EF-DB9D0EEF2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7529" y="5832424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">
            <a:extLst>
              <a:ext uri="{FF2B5EF4-FFF2-40B4-BE49-F238E27FC236}">
                <a16:creationId xmlns:a16="http://schemas.microsoft.com/office/drawing/2014/main" id="{8B15D170-E170-7024-5156-2A9BF6D1BD9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82675" y="3698955"/>
            <a:ext cx="6018827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Summary of Methodology, Insights,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 Recommendations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400" b="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Prepared by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Bandi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Ramya</a:t>
            </a:r>
          </a:p>
        </p:txBody>
      </p:sp>
    </p:spTree>
    <p:extLst>
      <p:ext uri="{BB962C8B-B14F-4D97-AF65-F5344CB8AC3E}">
        <p14:creationId xmlns:p14="http://schemas.microsoft.com/office/powerpoint/2010/main" val="4124219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F1887-2A79-AE0E-D4AF-E25DAD45E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345B8FC-B1E2-EA92-3539-ABBF2616AA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8" y="2349777"/>
            <a:ext cx="8720231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Silhouette Score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0.62, indicating well-defined clusters.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Good separation between customer groups for strategic targeting. </a:t>
            </a:r>
          </a:p>
        </p:txBody>
      </p:sp>
    </p:spTree>
    <p:extLst>
      <p:ext uri="{BB962C8B-B14F-4D97-AF65-F5344CB8AC3E}">
        <p14:creationId xmlns:p14="http://schemas.microsoft.com/office/powerpoint/2010/main" val="4199563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F67B5-B2A8-8376-3FF9-7556B2FE9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6AEFD43-6D11-880F-40FF-665E0CE719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31229" y="2305616"/>
            <a:ext cx="10717934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Top Customers (Cluster 2)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Focus on loyalty programs, exclusive offers.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At-risk Customers (Cluster 1)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Re-engagement strategies like email campaigns with incentives.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Average Customers (Cluster 0)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Increase basket size through upselling and cross-selling.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 Loyal Customers (Cluster 3)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Offer personalized product recommendations to maintain loyalty. </a:t>
            </a:r>
          </a:p>
        </p:txBody>
      </p:sp>
    </p:spTree>
    <p:extLst>
      <p:ext uri="{BB962C8B-B14F-4D97-AF65-F5344CB8AC3E}">
        <p14:creationId xmlns:p14="http://schemas.microsoft.com/office/powerpoint/2010/main" val="989939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3375-16D6-D0B1-7E8B-C2B6DD5C1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5CA87-78C5-5266-F6A9-8A2D4542AE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Customer Understanding: Tailored strategies for better engagement.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Actionable Insights for Targeted Marketing: Personalized strategies for each segment.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Revenue Optimization: Focus on high-spending and at-risk customers.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Model can be retrained with new data for continuous improvement.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Steps: Implement marketing strategies and monitor segment performance.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Impact: Higher customer retention, increased lifetime value, and profitability.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1089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41AE1-D732-32AC-FF35-46FF38B4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b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64302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79398-B90D-DB48-C96C-16B094B13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10893A3-5392-F784-3476-5558C118431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613392"/>
            <a:ext cx="1035123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segment customers based on purchasing behavior for better-targeted marketing strategies.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Online retail data with customer transactions including purchase history, quantity, and total spend. </a:t>
            </a:r>
          </a:p>
        </p:txBody>
      </p:sp>
    </p:spTree>
    <p:extLst>
      <p:ext uri="{BB962C8B-B14F-4D97-AF65-F5344CB8AC3E}">
        <p14:creationId xmlns:p14="http://schemas.microsoft.com/office/powerpoint/2010/main" val="205239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FC6C-85CF-9743-5133-5F4DFBF57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80F8D4E-D094-FC06-EAC2-D42E07C2398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276620"/>
            <a:ext cx="9507731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1: Data Cleaning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Remove missing and duplicate values.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Convert date fields and filter non-negative values for critical columns like Quantity and Unit price.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 a Total Price 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olumn.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2: Exploratory Data Analysis (EDA)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Visualized customer purchase patterns, sales by country, and average basket size.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3: Feature Engineering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Created Recency, Frequency, and Monetary (RFM)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4: Customer Segmentation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Applied K-Means clustering to group customers based on RFM scores.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2958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0D510-96AD-8380-4C4E-06497ABCB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 from Data Cleaning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136F38-CAAA-72D0-7C00-7F1945AE3E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9548" y="2636578"/>
            <a:ext cx="1079103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Removed 10% of rows with missing Customer IDs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ensure segmentation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Duplicate entries cleaned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ensuring no skew in frequency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 cleaned dataset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35,000+ transactions with 4 critical features for analysis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(Invoice Date, Quantity, Unit Price, and Customer ID). </a:t>
            </a:r>
          </a:p>
        </p:txBody>
      </p:sp>
    </p:spTree>
    <p:extLst>
      <p:ext uri="{BB962C8B-B14F-4D97-AF65-F5344CB8AC3E}">
        <p14:creationId xmlns:p14="http://schemas.microsoft.com/office/powerpoint/2010/main" val="3797830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3A819-FB95-6F22-A941-104FEF19D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10890928" cy="971550"/>
          </a:xfrm>
        </p:spPr>
        <p:txBody>
          <a:bodyPr anchor="t"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EDA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AF69E-9E8B-CAD3-46FA-2E6B02C86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063" y="2537460"/>
            <a:ext cx="4659945" cy="376045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Customer Purchase Patterns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Peak sales in November and December, showing strong seasonality.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Consistent dip in sales during summer months.</a:t>
            </a:r>
          </a:p>
          <a:p>
            <a:endParaRPr lang="en-IN" dirty="0"/>
          </a:p>
        </p:txBody>
      </p:sp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39AA7464-1EB7-A869-C7D3-AA680BBA9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26A85855-352C-4AAB-E267-47736B7BF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232" y="2537460"/>
            <a:ext cx="5648193" cy="3760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400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0916E92-C6C2-64B1-C443-084CA6D58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42" y="1494503"/>
            <a:ext cx="5221697" cy="471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93A0C-5802-EA00-957A-AB430BBAA24B}"/>
              </a:ext>
            </a:extLst>
          </p:cNvPr>
          <p:cNvSpPr txBox="1"/>
          <p:nvPr/>
        </p:nvSpPr>
        <p:spPr>
          <a:xfrm>
            <a:off x="5880458" y="265391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Purchase Frequency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75% of customers made fewer than 5 purchases, indicating infrequent buyers.</a:t>
            </a:r>
          </a:p>
        </p:txBody>
      </p:sp>
    </p:spTree>
    <p:extLst>
      <p:ext uri="{BB962C8B-B14F-4D97-AF65-F5344CB8AC3E}">
        <p14:creationId xmlns:p14="http://schemas.microsoft.com/office/powerpoint/2010/main" val="3198757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75" name="Straight Connector 717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177" name="Rectangle 7176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73AFF1-FB77-7FFD-C1B4-9B4F01DAC70F}"/>
              </a:ext>
            </a:extLst>
          </p:cNvPr>
          <p:cNvSpPr txBox="1"/>
          <p:nvPr/>
        </p:nvSpPr>
        <p:spPr>
          <a:xfrm>
            <a:off x="8625915" y="1006933"/>
            <a:ext cx="2982141" cy="26432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Sales by Country: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Top 10 countries contribute to 85% of revenue, with the UK dominating.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365D99F7-15AD-4BB2-BB69-2C0B3C3EC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82580" y="809596"/>
            <a:ext cx="6840810" cy="5284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79" name="Straight Connector 7178">
            <a:extLst>
              <a:ext uri="{FF2B5EF4-FFF2-40B4-BE49-F238E27FC236}">
                <a16:creationId xmlns:a16="http://schemas.microsoft.com/office/drawing/2014/main" id="{87534CB3-4CA5-DDD2-D519-C4A714A68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16943" y="3999192"/>
            <a:ext cx="54864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662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061BD-E4F6-C64B-45F2-CC0225939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RFM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07A1-714F-78CC-41D0-4445D100F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Days since the last purchase.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Number of purchases per customer.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Monetary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Total spend by customer.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2743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302BAC-CA97-92CD-54D8-C197DB56B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10890928" cy="97155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>
                <a:latin typeface="Times New Roman" panose="02020603050405020304" pitchFamily="18" charset="0"/>
                <a:cs typeface="Times New Roman" panose="02020603050405020304" pitchFamily="18" charset="0"/>
              </a:rPr>
              <a:t>K-Means Clustering Insights</a:t>
            </a:r>
            <a:br>
              <a:rPr lang="en-US" sz="3100" b="1"/>
            </a:br>
            <a:endParaRPr lang="en-IN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B0AF1-8489-AD91-BD84-168CDE390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063" y="2537460"/>
            <a:ext cx="4659945" cy="3760459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Elbow Method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 Optimal number of clusters determined to be 4.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Cluster Profiles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Cluster 0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 Low Recency, moderate Frequency, low spend (Average customer).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Cluster 1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 High Recency, low Frequency, low spend (At-risk customers).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Cluster 2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 Low Recency, high Frequency, high spend (Top customers).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>
                <a:latin typeface="Times New Roman" panose="02020603050405020304" pitchFamily="18" charset="0"/>
                <a:cs typeface="Times New Roman" panose="02020603050405020304" pitchFamily="18" charset="0"/>
              </a:rPr>
              <a:t>Cluster 3</a:t>
            </a: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: Low Recency, moderate Frequency, high spend (Loyal customers).</a:t>
            </a:r>
          </a:p>
          <a:p>
            <a:pPr>
              <a:lnSpc>
                <a:spcPct val="110000"/>
              </a:lnSpc>
            </a:pPr>
            <a:endParaRPr lang="en-IN" sz="1700"/>
          </a:p>
        </p:txBody>
      </p:sp>
      <p:cxnSp>
        <p:nvCxnSpPr>
          <p:cNvPr id="8201" name="Straight Connector 8200">
            <a:extLst>
              <a:ext uri="{FF2B5EF4-FFF2-40B4-BE49-F238E27FC236}">
                <a16:creationId xmlns:a16="http://schemas.microsoft.com/office/drawing/2014/main" id="{39AA7464-1EB7-A869-C7D3-AA680BBA9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>
            <a:extLst>
              <a:ext uri="{FF2B5EF4-FFF2-40B4-BE49-F238E27FC236}">
                <a16:creationId xmlns:a16="http://schemas.microsoft.com/office/drawing/2014/main" id="{4EEFF708-35FA-6EC6-B163-9FD683016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232" y="2570112"/>
            <a:ext cx="5648193" cy="3727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783920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530</Words>
  <Application>Microsoft Office PowerPoint</Application>
  <PresentationFormat>Widescreen</PresentationFormat>
  <Paragraphs>72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Grandview Display</vt:lpstr>
      <vt:lpstr>Times New Roman</vt:lpstr>
      <vt:lpstr>DashVTI</vt:lpstr>
      <vt:lpstr>Customer Segmentation Using RFM and K-Means Clustering</vt:lpstr>
      <vt:lpstr>Business Problem</vt:lpstr>
      <vt:lpstr>Methodology Overview</vt:lpstr>
      <vt:lpstr>Insights from Data Cleaning</vt:lpstr>
      <vt:lpstr>Key EDA Findings</vt:lpstr>
      <vt:lpstr>PowerPoint Presentation</vt:lpstr>
      <vt:lpstr>PowerPoint Presentation</vt:lpstr>
      <vt:lpstr>RFM Feature Engineering</vt:lpstr>
      <vt:lpstr>K-Means Clustering Insights </vt:lpstr>
      <vt:lpstr>Model Evaluation</vt:lpstr>
      <vt:lpstr>Recommendations</vt:lpstr>
      <vt:lpstr>Conclusion</vt:lpstr>
      <vt:lpstr>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bandiramya18</dc:creator>
  <cp:lastModifiedBy>bandiramya18</cp:lastModifiedBy>
  <cp:revision>1</cp:revision>
  <dcterms:created xsi:type="dcterms:W3CDTF">2024-09-19T14:14:36Z</dcterms:created>
  <dcterms:modified xsi:type="dcterms:W3CDTF">2024-09-19T18:09:28Z</dcterms:modified>
</cp:coreProperties>
</file>

<file path=docProps/thumbnail.jpeg>
</file>